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14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637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1073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9866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0852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3286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932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3245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7593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7692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8910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321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955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07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183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631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3411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9162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802318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15541"/>
            <a:ext cx="9144000" cy="6207679"/>
          </a:xfrm>
        </p:spPr>
        <p:txBody>
          <a:bodyPr>
            <a:noAutofit/>
          </a:bodyPr>
          <a:lstStyle/>
          <a:p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тепер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отак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каже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Господь,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створив тебе, Якове, і тебе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вформував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о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Ізраїлю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: Не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бійся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Я тебе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викупив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Я покликав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ім'я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твоє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Мій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A43B14-1DA0-4D36-99BD-EDB9C83C5013}"/>
              </a:ext>
            </a:extLst>
          </p:cNvPr>
          <p:cNvSpPr txBox="1"/>
          <p:nvPr/>
        </p:nvSpPr>
        <p:spPr>
          <a:xfrm>
            <a:off x="157294" y="134034"/>
            <a:ext cx="45929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Ісаї 43:1-4</a:t>
            </a:r>
          </a:p>
        </p:txBody>
      </p:sp>
    </p:spTree>
    <p:extLst>
      <p:ext uri="{BB962C8B-B14F-4D97-AF65-F5344CB8AC3E}">
        <p14:creationId xmlns:p14="http://schemas.microsoft.com/office/powerpoint/2010/main" val="521628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0148"/>
            <a:ext cx="9026554" cy="6778520"/>
          </a:xfrm>
        </p:spPr>
        <p:txBody>
          <a:bodyPr>
            <a:noAutofit/>
          </a:bodyPr>
          <a:lstStyle/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Коли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переходитимеш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через води, Я буду з тобою, а через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річки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не затоплять тебе, коли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будеш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огонь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переходити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не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попечешся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і не буде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палити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тебе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полум'я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Я Господь, Бог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твій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Святий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Ізраїлів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твій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Спаситель! Дав Я на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викуп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за тебе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Єгипта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Етіопію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й Севу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замість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тебе.</a:t>
            </a:r>
          </a:p>
        </p:txBody>
      </p:sp>
    </p:spTree>
    <p:extLst>
      <p:ext uri="{BB962C8B-B14F-4D97-AF65-F5344CB8AC3E}">
        <p14:creationId xmlns:p14="http://schemas.microsoft.com/office/powerpoint/2010/main" val="3900688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58723" y="1015951"/>
            <a:ext cx="9202723" cy="4456343"/>
          </a:xfrm>
        </p:spPr>
        <p:txBody>
          <a:bodyPr>
            <a:noAutofit/>
          </a:bodyPr>
          <a:lstStyle/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4200" spc="15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Через те,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став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дорогий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Моїх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очах,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шанований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став, й Я тебе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покохав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то людей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замість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тебе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віддам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а народи за душу твою.</a:t>
            </a:r>
          </a:p>
        </p:txBody>
      </p:sp>
    </p:spTree>
    <p:extLst>
      <p:ext uri="{BB962C8B-B14F-4D97-AF65-F5344CB8AC3E}">
        <p14:creationId xmlns:p14="http://schemas.microsoft.com/office/powerpoint/2010/main" val="27671319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І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І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І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22</TotalTime>
  <Words>131</Words>
  <Application>Microsoft Office PowerPoint</Application>
  <PresentationFormat>Екран (4:3)</PresentationFormat>
  <Paragraphs>5</Paragraphs>
  <Slides>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Іон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Dubenchuk Ivanka</dc:creator>
  <cp:lastModifiedBy>Ivan On</cp:lastModifiedBy>
  <cp:revision>7</cp:revision>
  <dcterms:created xsi:type="dcterms:W3CDTF">2021-12-07T20:43:07Z</dcterms:created>
  <dcterms:modified xsi:type="dcterms:W3CDTF">2024-06-29T07:49:43Z</dcterms:modified>
</cp:coreProperties>
</file>